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94694"/>
  </p:normalViewPr>
  <p:slideViewPr>
    <p:cSldViewPr snapToGrid="0">
      <p:cViewPr>
        <p:scale>
          <a:sx n="52" d="100"/>
          <a:sy n="52" d="100"/>
        </p:scale>
        <p:origin x="1376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6EFB-F5F4-6943-9EE4-3E560B322D9B}" type="datetimeFigureOut">
              <a:rPr kumimoji="1" lang="ja-JP" altLang="en-US" smtClean="0"/>
              <a:t>2026/2/2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B00F-D923-9E47-BD1A-4DA472E70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8372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6EFB-F5F4-6943-9EE4-3E560B322D9B}" type="datetimeFigureOut">
              <a:rPr kumimoji="1" lang="ja-JP" altLang="en-US" smtClean="0"/>
              <a:t>2026/2/2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B00F-D923-9E47-BD1A-4DA472E70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055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6EFB-F5F4-6943-9EE4-3E560B322D9B}" type="datetimeFigureOut">
              <a:rPr kumimoji="1" lang="ja-JP" altLang="en-US" smtClean="0"/>
              <a:t>2026/2/2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B00F-D923-9E47-BD1A-4DA472E70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11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6EFB-F5F4-6943-9EE4-3E560B322D9B}" type="datetimeFigureOut">
              <a:rPr kumimoji="1" lang="ja-JP" altLang="en-US" smtClean="0"/>
              <a:t>2026/2/2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B00F-D923-9E47-BD1A-4DA472E70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75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6EFB-F5F4-6943-9EE4-3E560B322D9B}" type="datetimeFigureOut">
              <a:rPr kumimoji="1" lang="ja-JP" altLang="en-US" smtClean="0"/>
              <a:t>2026/2/2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B00F-D923-9E47-BD1A-4DA472E70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185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6EFB-F5F4-6943-9EE4-3E560B322D9B}" type="datetimeFigureOut">
              <a:rPr kumimoji="1" lang="ja-JP" altLang="en-US" smtClean="0"/>
              <a:t>2026/2/2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B00F-D923-9E47-BD1A-4DA472E70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3029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6EFB-F5F4-6943-9EE4-3E560B322D9B}" type="datetimeFigureOut">
              <a:rPr kumimoji="1" lang="ja-JP" altLang="en-US" smtClean="0"/>
              <a:t>2026/2/2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B00F-D923-9E47-BD1A-4DA472E70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575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6EFB-F5F4-6943-9EE4-3E560B322D9B}" type="datetimeFigureOut">
              <a:rPr kumimoji="1" lang="ja-JP" altLang="en-US" smtClean="0"/>
              <a:t>2026/2/2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B00F-D923-9E47-BD1A-4DA472E70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13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6EFB-F5F4-6943-9EE4-3E560B322D9B}" type="datetimeFigureOut">
              <a:rPr kumimoji="1" lang="ja-JP" altLang="en-US" smtClean="0"/>
              <a:t>2026/2/2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B00F-D923-9E47-BD1A-4DA472E70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3960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6EFB-F5F4-6943-9EE4-3E560B322D9B}" type="datetimeFigureOut">
              <a:rPr kumimoji="1" lang="ja-JP" altLang="en-US" smtClean="0"/>
              <a:t>2026/2/2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B00F-D923-9E47-BD1A-4DA472E70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176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6EFB-F5F4-6943-9EE4-3E560B322D9B}" type="datetimeFigureOut">
              <a:rPr kumimoji="1" lang="ja-JP" altLang="en-US" smtClean="0"/>
              <a:t>2026/2/2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B00F-D923-9E47-BD1A-4DA472E70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123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B6EFB-F5F4-6943-9EE4-3E560B322D9B}" type="datetimeFigureOut">
              <a:rPr kumimoji="1" lang="ja-JP" altLang="en-US" smtClean="0"/>
              <a:t>2026/2/2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0B00F-D923-9E47-BD1A-4DA472E70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923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929E55F-8EDF-948A-02F0-2A45392BC8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80"/>
            <a:ext cx="15120000" cy="1068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584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36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Rena Hirose</dc:creator>
  <cp:lastModifiedBy>Rena Hirose</cp:lastModifiedBy>
  <cp:revision>2</cp:revision>
  <dcterms:created xsi:type="dcterms:W3CDTF">2026-02-02T12:10:22Z</dcterms:created>
  <dcterms:modified xsi:type="dcterms:W3CDTF">2026-02-02T12:47:00Z</dcterms:modified>
</cp:coreProperties>
</file>